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78" r:id="rId5"/>
  </p:sldMasterIdLst>
  <p:notesMasterIdLst>
    <p:notesMasterId r:id="rId11"/>
  </p:notesMasterIdLst>
  <p:sldIdLst>
    <p:sldId id="256" r:id="rId6"/>
    <p:sldId id="257" r:id="rId7"/>
    <p:sldId id="615" r:id="rId8"/>
    <p:sldId id="613" r:id="rId9"/>
    <p:sldId id="6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5"/>
    <a:srgbClr val="EF8200"/>
    <a:srgbClr val="8F499C"/>
    <a:srgbClr val="A03F9B"/>
    <a:srgbClr val="E0EDF4"/>
    <a:srgbClr val="23BDB9"/>
    <a:srgbClr val="0CCFCA"/>
    <a:srgbClr val="00B140"/>
    <a:srgbClr val="B258AB"/>
    <a:srgbClr val="EDE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FF427-2184-4706-BBD1-4A5FAF93A66F}" v="13" dt="2023-09-24T15:46:35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43"/>
    <p:restoredTop sz="93405"/>
  </p:normalViewPr>
  <p:slideViewPr>
    <p:cSldViewPr snapToGrid="0" snapToObjects="1">
      <p:cViewPr varScale="1">
        <p:scale>
          <a:sx n="111" d="100"/>
          <a:sy n="111" d="100"/>
        </p:scale>
        <p:origin x="126" y="168"/>
      </p:cViewPr>
      <p:guideLst>
        <p:guide orient="horz" pos="2160"/>
        <p:guide pos="384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C20C5-BFEB-8E47-8FE3-9A28C8CE19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183-2C4F-824B-9342-1BB83648210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3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blu_pos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002536"/>
            <a:ext cx="8481568" cy="1078992"/>
          </a:xfrm>
        </p:spPr>
        <p:txBody>
          <a:bodyPr anchor="b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3977640"/>
            <a:ext cx="848156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 sz="1467">
                <a:solidFill>
                  <a:schemeClr val="tx1"/>
                </a:solidFill>
              </a:defRPr>
            </a:lvl9pPr>
          </a:lstStyle>
          <a:p>
            <a:pPr marL="0" lvl="8"/>
            <a:r>
              <a:rPr lang="en-US" sz="1200"/>
              <a:t>Set Date with Header &amp; Footer</a:t>
            </a:r>
            <a:endParaRPr lang="en-US" sz="12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6400" y="3200400"/>
            <a:ext cx="848156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" y="457201"/>
            <a:ext cx="2285171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urple with Moti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_mtf_ppt_16x9_prp_t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58880" cy="2971800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D1EC7D-1373-486F-B554-3690D4476547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Blu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1477"/>
            <a:ext cx="8481568" cy="5760723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98A23C-6CAB-4BC6-B800-85AABDA13582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Cyan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1480"/>
            <a:ext cx="8481568" cy="5760720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02B223-E931-4025-8797-5C57F84786C1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9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Purpl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1480"/>
            <a:ext cx="8481568" cy="5760720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2CAA5F-8042-40F4-B4FF-749BC627C427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0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1480"/>
            <a:ext cx="8493760" cy="5760720"/>
          </a:xfr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8pPr>
              <a:defRPr sz="933"/>
            </a:lvl8pPr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894BDE-FC92-4289-933B-7DA46A116D53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Cy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1480"/>
            <a:ext cx="4196597" cy="5760720"/>
          </a:xfrm>
        </p:spPr>
        <p:txBody>
          <a:bodyPr anchor="ctr"/>
          <a:lstStyle>
            <a:lvl1pPr>
              <a:defRPr sz="4267" b="0" i="0">
                <a:latin typeface="Precision Sans Light" charset="0"/>
                <a:ea typeface="Precision Sans Light" charset="0"/>
                <a:cs typeface="Precisio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4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1480"/>
            <a:ext cx="8493760" cy="5760720"/>
          </a:xfrm>
        </p:spPr>
        <p:txBody>
          <a:bodyPr/>
          <a:lstStyle>
            <a:lvl1pPr>
              <a:defRPr sz="42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8pPr>
              <a:defRPr sz="933"/>
            </a:lvl8pPr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EC1BF1-2C8D-4D59-A77A-ECCF210AEA2A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5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6400" y="1600200"/>
            <a:ext cx="4165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54880" y="1600200"/>
            <a:ext cx="702259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D4B899-C75B-4B86-B43B-C6597E753DC9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0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6400" y="1600200"/>
            <a:ext cx="560425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81344" y="1600200"/>
            <a:ext cx="5583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067CD3-522A-4939-9503-C0BF42EBF490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3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00200"/>
            <a:ext cx="8481568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2667"/>
            </a:lvl2pPr>
            <a:lvl3pPr marL="0" indent="0">
              <a:buFontTx/>
              <a:buNone/>
              <a:defRPr sz="2667"/>
            </a:lvl3pPr>
            <a:lvl4pPr marL="0" indent="0">
              <a:buFontTx/>
              <a:buNone/>
              <a:defRPr sz="2667"/>
            </a:lvl4pPr>
            <a:lvl5pPr marL="0" indent="0">
              <a:buFontTx/>
              <a:buNone/>
              <a:defRPr sz="2667"/>
            </a:lvl5pPr>
            <a:lvl6pPr marL="0" indent="0">
              <a:buFontTx/>
              <a:buNone/>
              <a:defRPr sz="2667"/>
            </a:lvl6pPr>
            <a:lvl7pPr marL="0" indent="0">
              <a:buFontTx/>
              <a:buNone/>
              <a:defRPr sz="2667"/>
            </a:lvl7pPr>
            <a:lvl8pPr marL="0" indent="0">
              <a:buFontTx/>
              <a:buNone/>
              <a:defRPr sz="2667"/>
            </a:lvl8pPr>
            <a:lvl9pPr marL="0" indent="0">
              <a:buFontTx/>
              <a:buNone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6400" y="2596896"/>
            <a:ext cx="5604256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06400" y="3099816"/>
            <a:ext cx="5604256" cy="307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81344" y="2596896"/>
            <a:ext cx="5583936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181344" y="3099816"/>
            <a:ext cx="5583936" cy="307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D91F6A-59ED-4642-A444-3A88093E17E0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yan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002536"/>
            <a:ext cx="8481568" cy="1078992"/>
          </a:xfrm>
        </p:spPr>
        <p:txBody>
          <a:bodyPr anchor="b"/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3977640"/>
            <a:ext cx="848156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 sz="1467">
                <a:solidFill>
                  <a:schemeClr val="tx1"/>
                </a:solidFill>
              </a:defRPr>
            </a:lvl9pPr>
          </a:lstStyle>
          <a:p>
            <a:pPr marL="0" lvl="8"/>
            <a:r>
              <a:rPr lang="en-US" sz="1200"/>
              <a:t>Set Date with Header &amp; Footer</a:t>
            </a:r>
            <a:endParaRPr lang="en-US" sz="12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6400" y="3200400"/>
            <a:ext cx="848156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PB_LOGO_PPT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" y="457201"/>
            <a:ext cx="2285171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00200"/>
            <a:ext cx="5604256" cy="45720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06400" y="2311400"/>
            <a:ext cx="5608320" cy="2276856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2667"/>
            </a:lvl2pPr>
            <a:lvl3pPr marL="0" indent="0">
              <a:buFontTx/>
              <a:buNone/>
              <a:defRPr sz="2667"/>
            </a:lvl3pPr>
            <a:lvl4pPr marL="0" indent="0">
              <a:buFontTx/>
              <a:buNone/>
              <a:defRPr sz="2667"/>
            </a:lvl4pPr>
            <a:lvl5pPr marL="0" indent="0">
              <a:buFontTx/>
              <a:buNone/>
              <a:defRPr sz="2667"/>
            </a:lvl5pPr>
            <a:lvl6pPr marL="0" indent="0">
              <a:buFontTx/>
              <a:buNone/>
              <a:defRPr sz="2667"/>
            </a:lvl6pPr>
            <a:lvl7pPr marL="0" indent="0">
              <a:buFontTx/>
              <a:buNone/>
              <a:defRPr sz="2667"/>
            </a:lvl7pPr>
            <a:lvl8pPr marL="0" indent="0">
              <a:buFontTx/>
              <a:buNone/>
              <a:defRPr sz="2667"/>
            </a:lvl8pPr>
            <a:lvl9pPr marL="0" indent="0">
              <a:buFontTx/>
              <a:buNone/>
              <a:defRPr sz="2667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06400" y="4697984"/>
            <a:ext cx="5608320" cy="1481328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09585" indent="-152396" defTabSz="1219170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181344" y="1600200"/>
            <a:ext cx="5583936" cy="45720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 hasCustomPrompt="1"/>
          </p:nvPr>
        </p:nvSpPr>
        <p:spPr>
          <a:xfrm>
            <a:off x="6181344" y="2311400"/>
            <a:ext cx="5588000" cy="2276856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2pPr marL="0" indent="0">
              <a:buFontTx/>
              <a:buNone/>
              <a:defRPr sz="2667" b="0"/>
            </a:lvl2pPr>
            <a:lvl3pPr marL="0" indent="0">
              <a:buFontTx/>
              <a:buNone/>
              <a:defRPr sz="2667" b="0"/>
            </a:lvl3pPr>
            <a:lvl4pPr marL="0" indent="0">
              <a:buFontTx/>
              <a:buNone/>
              <a:defRPr sz="2667" b="0"/>
            </a:lvl4pPr>
            <a:lvl5pPr marL="0" indent="0">
              <a:buFontTx/>
              <a:buNone/>
              <a:defRPr sz="2667" b="0"/>
            </a:lvl5pPr>
            <a:lvl6pPr marL="0" indent="0">
              <a:buFontTx/>
              <a:buNone/>
              <a:defRPr sz="2667" b="0"/>
            </a:lvl6pPr>
            <a:lvl7pPr marL="0" indent="0">
              <a:buFontTx/>
              <a:buNone/>
              <a:defRPr sz="2667" b="0"/>
            </a:lvl7pPr>
            <a:lvl8pPr marL="0" indent="0">
              <a:buFontTx/>
              <a:buNone/>
              <a:defRPr sz="2667" b="0"/>
            </a:lvl8pPr>
            <a:lvl9pPr marL="0" indent="0">
              <a:buFontTx/>
              <a:buNone/>
              <a:defRPr sz="2667" b="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8"/>
          </p:nvPr>
        </p:nvSpPr>
        <p:spPr>
          <a:xfrm>
            <a:off x="6181344" y="4697984"/>
            <a:ext cx="5588000" cy="1481328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BD6FAE-433D-4C2E-8A38-9D4E34BC8ABE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1503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6400" y="1600200"/>
            <a:ext cx="3677920" cy="4572000"/>
          </a:xfrm>
        </p:spPr>
        <p:txBody>
          <a:bodyPr/>
          <a:lstStyle>
            <a:lvl1pPr>
              <a:defRPr sz="1867"/>
            </a:lvl1pPr>
            <a:lvl2pPr marL="152396" indent="-152396">
              <a:defRPr sz="1867"/>
            </a:lvl2pPr>
            <a:lvl3pPr marL="304792" indent="-152396">
              <a:defRPr sz="1867"/>
            </a:lvl3pPr>
            <a:lvl4pPr marL="457189" indent="-152396">
              <a:defRPr sz="1467"/>
            </a:lvl4pPr>
            <a:lvl5pPr marL="609585" indent="-152396">
              <a:defRPr sz="1467"/>
            </a:lvl5pPr>
            <a:lvl6pPr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0" y="1600200"/>
            <a:ext cx="3657600" cy="4572000"/>
          </a:xfrm>
        </p:spPr>
        <p:txBody>
          <a:bodyPr/>
          <a:lstStyle>
            <a:lvl1pPr>
              <a:defRPr sz="1867"/>
            </a:lvl1pPr>
            <a:lvl2pPr marL="152396" indent="-152396">
              <a:defRPr sz="1867"/>
            </a:lvl2pPr>
            <a:lvl3pPr marL="304792" indent="-152396">
              <a:defRPr sz="1867"/>
            </a:lvl3pPr>
            <a:lvl4pPr marL="457189" indent="-152396">
              <a:defRPr sz="1467"/>
            </a:lvl4pPr>
            <a:lvl5pPr marL="609585" indent="-152396">
              <a:defRPr sz="1467"/>
            </a:lvl5pPr>
            <a:lvl6pPr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107680" y="1600200"/>
            <a:ext cx="3657600" cy="4572000"/>
          </a:xfrm>
        </p:spPr>
        <p:txBody>
          <a:bodyPr/>
          <a:lstStyle>
            <a:lvl1pPr>
              <a:defRPr sz="1867"/>
            </a:lvl1pPr>
            <a:lvl2pPr marL="152396" indent="-152396">
              <a:defRPr sz="1867"/>
            </a:lvl2pPr>
            <a:lvl3pPr marL="304792" indent="-152396">
              <a:defRPr sz="1867"/>
            </a:lvl3pPr>
            <a:lvl4pPr marL="457189" indent="-152396">
              <a:defRPr sz="1467"/>
            </a:lvl4pPr>
            <a:lvl5pPr marL="609585" indent="-152396">
              <a:defRPr sz="1467"/>
            </a:lvl5pPr>
            <a:lvl6pPr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7E5211-7B67-4268-9A5F-BF31DD57D4FA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9531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00200"/>
            <a:ext cx="367792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06400" y="2075688"/>
            <a:ext cx="3677920" cy="172902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06400" y="3986784"/>
            <a:ext cx="3657600" cy="2185416"/>
          </a:xfrm>
        </p:spPr>
        <p:txBody>
          <a:bodyPr/>
          <a:lstStyle>
            <a:lvl1pPr>
              <a:defRPr sz="1867"/>
            </a:lvl1pPr>
            <a:lvl2pPr marL="158747" indent="-158747">
              <a:defRPr sz="1867"/>
            </a:lvl2pPr>
            <a:lvl3pPr marL="304792" indent="-146047">
              <a:defRPr sz="1867"/>
            </a:lvl3pPr>
            <a:lvl4pPr marL="457189" indent="-152396">
              <a:defRPr sz="1467"/>
            </a:lvl4pPr>
            <a:lvl5pPr marL="615935" indent="-158747">
              <a:defRPr sz="1467"/>
            </a:lvl5pPr>
            <a:lvl6pPr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26720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267200" y="2075688"/>
            <a:ext cx="3657600" cy="172902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4267200" y="3986784"/>
            <a:ext cx="3657600" cy="2185416"/>
          </a:xfrm>
        </p:spPr>
        <p:txBody>
          <a:bodyPr/>
          <a:lstStyle>
            <a:lvl1pPr>
              <a:defRPr sz="1867"/>
            </a:lvl1pPr>
            <a:lvl2pPr marL="158747" indent="-158747">
              <a:defRPr sz="1867"/>
            </a:lvl2pPr>
            <a:lvl3pPr marL="304792" indent="-146047">
              <a:defRPr sz="1867"/>
            </a:lvl3pPr>
            <a:lvl4pPr marL="457189" indent="-152396">
              <a:defRPr sz="1467"/>
            </a:lvl4pPr>
            <a:lvl5pPr marL="615935" indent="-158747">
              <a:defRPr sz="1467"/>
            </a:lvl5pPr>
            <a:lvl6pPr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10768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107680" y="2075688"/>
            <a:ext cx="3657600" cy="172902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8107680" y="3986784"/>
            <a:ext cx="3657600" cy="2185416"/>
          </a:xfrm>
        </p:spPr>
        <p:txBody>
          <a:bodyPr/>
          <a:lstStyle>
            <a:lvl1pPr>
              <a:defRPr sz="1867"/>
            </a:lvl1pPr>
            <a:lvl2pPr marL="158747" indent="-158747">
              <a:defRPr sz="1867"/>
            </a:lvl2pPr>
            <a:lvl3pPr marL="304792" indent="-146047">
              <a:defRPr sz="1867"/>
            </a:lvl3pPr>
            <a:lvl4pPr marL="457189" indent="-152396">
              <a:defRPr sz="1467"/>
            </a:lvl4pPr>
            <a:lvl5pPr marL="615935" indent="-158747">
              <a:defRPr sz="1467"/>
            </a:lvl5pPr>
            <a:lvl6pPr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5217B5-8D1B-4273-BBC6-9DC1D08EB18A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3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00200"/>
            <a:ext cx="2726944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06400" y="2075688"/>
            <a:ext cx="2726944" cy="172902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06400" y="3986784"/>
            <a:ext cx="2726944" cy="2185416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89457" indent="-230712">
              <a:defRPr sz="1467"/>
            </a:lvl3pPr>
            <a:lvl4pPr marL="457189" indent="-152396">
              <a:defRPr sz="1200"/>
            </a:lvl4pPr>
            <a:lvl5pPr marL="615935" indent="-158747">
              <a:defRPr sz="1200"/>
            </a:lvl5pPr>
            <a:lvl6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304032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304032" y="2075688"/>
            <a:ext cx="2706624" cy="1729024"/>
          </a:xfrm>
        </p:spPr>
        <p:txBody>
          <a:bodyPr/>
          <a:lstStyle>
            <a:lvl1pPr>
              <a:buFontTx/>
              <a:buNone/>
              <a:defRPr sz="1867"/>
            </a:lvl1pPr>
            <a:lvl2pPr>
              <a:buFontTx/>
              <a:buNone/>
              <a:defRPr sz="2133"/>
            </a:lvl2pPr>
            <a:lvl3pPr>
              <a:buFontTx/>
              <a:buNone/>
              <a:defRPr sz="2133"/>
            </a:lvl3pPr>
            <a:lvl4pPr>
              <a:buFontTx/>
              <a:buNone/>
              <a:defRPr sz="2133"/>
            </a:lvl4pPr>
            <a:lvl5pPr>
              <a:buFontTx/>
              <a:buNone/>
              <a:defRPr sz="2133"/>
            </a:lvl5pPr>
            <a:lvl6pPr>
              <a:buFontTx/>
              <a:buNone/>
              <a:defRPr sz="2133"/>
            </a:lvl6pPr>
            <a:lvl7pPr>
              <a:buFontTx/>
              <a:buNone/>
              <a:defRPr sz="2133"/>
            </a:lvl7pPr>
            <a:lvl8pPr>
              <a:buFontTx/>
              <a:buNone/>
              <a:defRPr sz="2133"/>
            </a:lvl8pPr>
            <a:lvl9pPr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304032" y="3986784"/>
            <a:ext cx="2706624" cy="2185416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81344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181344" y="2075688"/>
            <a:ext cx="2706624" cy="172902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181344" y="3986784"/>
            <a:ext cx="2706624" cy="2185416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541853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9058656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9058656" y="2075688"/>
            <a:ext cx="2706624" cy="172902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9058656" y="3986784"/>
            <a:ext cx="2706624" cy="2185416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15935" indent="-158747">
              <a:buClrTx/>
              <a:buFont typeface="Arial" pitchFamily="34" charset="0"/>
              <a:buChar char="−"/>
              <a:defRPr sz="1200"/>
            </a:lvl5pPr>
            <a:lvl6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8747" indent="-158747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326058-F60A-4F19-B982-485442889DD9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212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06400" y="1600200"/>
            <a:ext cx="2726944" cy="1481328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06400" y="3191256"/>
            <a:ext cx="2726944" cy="2980944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04032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304032" y="3191256"/>
            <a:ext cx="2706624" cy="2980944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181344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6181344" y="3191256"/>
            <a:ext cx="2706624" cy="2980944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9058656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9058656" y="3191256"/>
            <a:ext cx="2706624" cy="2980944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F3DB2C-53E4-4468-BC25-1210BB77A414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97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6400" y="1600200"/>
            <a:ext cx="2153920" cy="4572000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731008" y="1600200"/>
            <a:ext cx="2133600" cy="4572000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035296" y="1600200"/>
            <a:ext cx="2133600" cy="4572000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7339584" y="1600200"/>
            <a:ext cx="2133600" cy="4572000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9631680" y="1600200"/>
            <a:ext cx="2133600" cy="4572000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ABC5FD-CD2F-4E0C-9495-252FA7827D78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88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00200"/>
            <a:ext cx="215392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06400" y="2075688"/>
            <a:ext cx="215392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06400" y="3191256"/>
            <a:ext cx="2153920" cy="2980944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731008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731008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731008" y="3191256"/>
            <a:ext cx="2133600" cy="2980944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035296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5035296" y="2075688"/>
            <a:ext cx="2133600" cy="1014984"/>
          </a:xfrm>
        </p:spPr>
        <p:txBody>
          <a:bodyPr/>
          <a:lstStyle>
            <a:lvl1pPr marL="0" indent="0">
              <a:defRPr sz="1867"/>
            </a:lvl1pPr>
            <a:lvl2pPr marL="0" indent="0">
              <a:defRPr sz="2133"/>
            </a:lvl2pPr>
            <a:lvl3pPr marL="0" indent="0">
              <a:defRPr sz="2133"/>
            </a:lvl3pPr>
            <a:lvl4pPr marL="0" indent="0">
              <a:defRPr sz="2133"/>
            </a:lvl4pPr>
            <a:lvl5pPr marL="0" indent="0">
              <a:defRPr sz="2133"/>
            </a:lvl5pPr>
            <a:lvl6pPr marL="0" indent="0">
              <a:defRPr sz="2133"/>
            </a:lvl6pPr>
            <a:lvl7pPr marL="0" indent="0">
              <a:defRPr sz="2133"/>
            </a:lvl7pPr>
            <a:lvl8pPr marL="0" indent="0">
              <a:defRPr sz="2133"/>
            </a:lvl8pPr>
            <a:lvl9pPr marL="0" indent="0"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5035296" y="3191256"/>
            <a:ext cx="2133600" cy="2980944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7339584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7339584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7339584" y="3191256"/>
            <a:ext cx="2133600" cy="2980944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tabLst/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3168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467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FontTx/>
              <a:buNone/>
              <a:defRPr sz="1600" b="1"/>
            </a:lvl7pPr>
            <a:lvl8pPr marL="0" indent="0">
              <a:buFontTx/>
              <a:buNone/>
              <a:defRPr sz="1600" b="1"/>
            </a:lvl8pPr>
            <a:lvl9pPr marL="0" indent="0"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963168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9631680" y="3191256"/>
            <a:ext cx="2133600" cy="2980944"/>
          </a:xfrm>
        </p:spPr>
        <p:txBody>
          <a:bodyPr/>
          <a:lstStyle>
            <a:lvl1pPr>
              <a:defRPr sz="1467"/>
            </a:lvl1pPr>
            <a:lvl2pPr marL="158747" indent="-158747">
              <a:defRPr sz="1467"/>
            </a:lvl2pPr>
            <a:lvl3pPr marL="304792" indent="-146047">
              <a:defRPr sz="1467"/>
            </a:lvl3pPr>
            <a:lvl4pPr marL="457189" indent="-152396">
              <a:buClr>
                <a:schemeClr val="accent1"/>
              </a:buClr>
              <a:buFont typeface="Arial" pitchFamily="34" charset="0"/>
              <a:buChar char="•"/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E0E64B9-FD72-440E-AEE0-703F7D8619E5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4323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06400" y="1600200"/>
            <a:ext cx="215392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Clr>
                <a:schemeClr val="accent1"/>
              </a:buClr>
              <a:buFontTx/>
              <a:buNone/>
              <a:defRPr sz="2133"/>
            </a:lvl7pPr>
            <a:lvl8pPr marL="0" indent="0">
              <a:buClr>
                <a:schemeClr val="accent1"/>
              </a:buClr>
              <a:buFontTx/>
              <a:buNone/>
              <a:defRPr sz="2133"/>
            </a:lvl8pPr>
            <a:lvl9pPr marL="0" indent="0">
              <a:buClr>
                <a:schemeClr val="accent1"/>
              </a:buClr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06400" y="2724913"/>
            <a:ext cx="2153920" cy="3461799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731008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731008" y="2724913"/>
            <a:ext cx="2133600" cy="3461799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035296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5035296" y="2724913"/>
            <a:ext cx="2133600" cy="3461799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7339584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7339584" y="2724913"/>
            <a:ext cx="2133600" cy="3461799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9631680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867"/>
            </a:lvl1pPr>
            <a:lvl2pPr marL="0" indent="0">
              <a:buFontTx/>
              <a:buNone/>
              <a:defRPr sz="2133"/>
            </a:lvl2pPr>
            <a:lvl3pPr marL="0" indent="0">
              <a:buFontTx/>
              <a:buNone/>
              <a:defRPr sz="2133"/>
            </a:lvl3pPr>
            <a:lvl4pPr marL="0" indent="0">
              <a:buFontTx/>
              <a:buNone/>
              <a:defRPr sz="2133"/>
            </a:lvl4pPr>
            <a:lvl5pPr marL="0" indent="0">
              <a:buFontTx/>
              <a:buNone/>
              <a:defRPr sz="2133"/>
            </a:lvl5pPr>
            <a:lvl6pPr marL="0" indent="0">
              <a:buFontTx/>
              <a:buNone/>
              <a:defRPr sz="2133"/>
            </a:lvl6pPr>
            <a:lvl7pPr marL="0" indent="0">
              <a:buFontTx/>
              <a:buNone/>
              <a:defRPr sz="2133"/>
            </a:lvl7pPr>
            <a:lvl8pPr marL="0" indent="0">
              <a:buFontTx/>
              <a:buNone/>
              <a:defRPr sz="2133"/>
            </a:lvl8pPr>
            <a:lvl9pPr marL="0" indent="0">
              <a:buFontTx/>
              <a:buNone/>
              <a:defRPr sz="2133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2"/>
          </p:nvPr>
        </p:nvSpPr>
        <p:spPr>
          <a:xfrm>
            <a:off x="9652000" y="2743200"/>
            <a:ext cx="2133600" cy="3429000"/>
          </a:xfrm>
        </p:spPr>
        <p:txBody>
          <a:bodyPr/>
          <a:lstStyle>
            <a:lvl1pPr>
              <a:defRPr sz="1467"/>
            </a:lvl1pPr>
            <a:lvl2pPr marL="152396" indent="-152396">
              <a:defRPr sz="1467"/>
            </a:lvl2pPr>
            <a:lvl3pPr marL="304792" indent="-152396">
              <a:defRPr sz="1467"/>
            </a:lvl3pPr>
            <a:lvl4pPr marL="457189" indent="-152396">
              <a:defRPr sz="1200"/>
            </a:lvl4pPr>
            <a:lvl5pPr marL="609585" indent="-152396">
              <a:buClrTx/>
              <a:buFont typeface="Arial" pitchFamily="34" charset="0"/>
              <a:buChar char="−"/>
              <a:defRPr sz="1200"/>
            </a:lvl5pPr>
            <a:lvl6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6pPr>
            <a:lvl7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7pPr>
            <a:lvl8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8pPr>
            <a:lvl9pPr marL="152396" indent="-152396">
              <a:buClr>
                <a:schemeClr val="accent1"/>
              </a:buClr>
              <a:buFont typeface="Arial" pitchFamily="34" charset="0"/>
              <a:buChar char="•"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8F51C3-F797-4403-B384-F3D3CD38B6EF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009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F7CD5E4-7770-4973-872C-9457F53E7A36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31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6400" y="1600200"/>
            <a:ext cx="11358880" cy="4572000"/>
          </a:xfrm>
        </p:spPr>
        <p:txBody>
          <a:bodyPr/>
          <a:lstStyle>
            <a:lvl3pPr marL="304792" indent="-152396">
              <a:defRPr/>
            </a:lvl3pPr>
            <a:lvl4pPr marL="457189" indent="-152396">
              <a:defRPr/>
            </a:lvl4pPr>
            <a:lvl5pPr marL="609585" indent="-15239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F40B6-39CB-4805-9604-419AAFC3014F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urple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mtf_ppt_16x9_prp_po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1339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002536"/>
            <a:ext cx="8481568" cy="1078992"/>
          </a:xfrm>
        </p:spPr>
        <p:txBody>
          <a:bodyPr anchor="b"/>
          <a:lstStyle>
            <a:lvl1pPr>
              <a:defRPr sz="42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3977640"/>
            <a:ext cx="848156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r">
              <a:lnSpc>
                <a:spcPct val="90000"/>
              </a:lnSpc>
              <a:defRPr sz="1467">
                <a:solidFill>
                  <a:schemeClr val="tx1"/>
                </a:solidFill>
              </a:defRPr>
            </a:lvl9pPr>
          </a:lstStyle>
          <a:p>
            <a:pPr marL="0" lvl="8" algn="l"/>
            <a:fld id="{FFAB5267-C2F7-4871-9EB0-82A1957A3B0F}" type="datetime4">
              <a:rPr lang="en-US" smtClean="0"/>
              <a:pPr marL="0" lvl="8" algn="l"/>
              <a:t>October 6, 2023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6400" y="3200400"/>
            <a:ext cx="848156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PB_LOGO_PPT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" y="457201"/>
            <a:ext cx="2285171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11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C40F9C-EA18-4BE3-A5E2-474E48A05B2D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78"/>
            <a:ext cx="12192000" cy="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1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Pitney Bowes | PPT presentation template | Set Date with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bjectif Lune -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597" y="6117299"/>
            <a:ext cx="576064" cy="57606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9144" cy="740701"/>
          </a:xfrm>
          <a:prstGeom prst="rect">
            <a:avLst/>
          </a:prstGeom>
          <a:gradFill>
            <a:gsLst>
              <a:gs pos="100000">
                <a:srgbClr val="2A4141"/>
              </a:gs>
              <a:gs pos="47000">
                <a:srgbClr val="03060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214" y="0"/>
            <a:ext cx="11375541" cy="740701"/>
          </a:xfrm>
        </p:spPr>
        <p:txBody>
          <a:bodyPr/>
          <a:lstStyle>
            <a:lvl1pPr algn="l">
              <a:defRPr lang="fr-CA" sz="2933" b="0" kern="0" dirty="0">
                <a:solidFill>
                  <a:schemeClr val="accent1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r>
              <a:rPr lang="fr-FR" dirty="0"/>
              <a:t>MODIFIEZ LE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1921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blu_pos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 sz="1467">
                <a:solidFill>
                  <a:schemeClr val="tx1"/>
                </a:solidFill>
              </a:defRPr>
            </a:lvl9pPr>
          </a:lstStyle>
          <a:p>
            <a:pPr marL="0" lvl="8"/>
            <a:fld id="{0FBC919A-F23B-4505-9A4D-D2674812420E}" type="datetime4">
              <a:rPr lang="en-US" smtClean="0"/>
              <a:pPr marL="0" lvl="8"/>
              <a:t>October 6, 2023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DAF48-8398-4E63-BBAD-7E2330024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DF3EBB-F237-4378-BC8A-DE9AFD37D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941A3-0595-49F5-9D09-5E983F83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152C1-F346-41BE-99E1-8BE915CB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98EC0E-52D3-424B-B070-131DA178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233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60D3D-4E3B-4F5A-8AD5-46CC72A1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39A85-2FAA-4D99-86FC-DD39EBD97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076F81-122A-4402-937D-774B748C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B249AB-8B5C-4EDF-8EAD-B213F166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71CEA-FF9F-48BE-8444-4A13F54A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25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C371B-4C41-4251-AFAF-1CD1481C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C3DBA9-DFF8-43A0-B5E4-C237C979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0AF73-95A3-44BD-B250-C7AA7DC8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39810E-38DE-4B55-994E-03C6CD7C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F3543-F79E-46E8-B75E-8A814BB0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6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0624C-1117-485C-B88B-4CDB91EB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BAA01-7CEA-4C8A-B4B4-B44002D4C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BA7D36-8F7F-45B5-A491-AC2EADBF6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DF0E2A-4662-4B8B-AE13-C6DEAA61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1189C-D7F8-41BB-A218-20186A84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55650E-F0B1-4569-A8F1-DE9D6468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21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79B77-B5A4-456B-84CF-FB823F2B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ABCDEE-E3DA-403A-8F51-9F5FE2CC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03345F-FBA3-44BD-AB67-D71BD099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829A45-4629-45B5-9926-94E812FA3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C5CA2A-BA56-450E-B867-56227D60A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670217-4583-4078-BCE1-161C0530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377193-2BE0-491A-AF29-F3A88742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0F6C73-8EF2-4988-A874-4AC6B66E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014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44BB6-CF54-4593-9414-275826B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3A9928-1A57-40A5-92DF-B6F18294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F05901-FA48-41C2-B1E0-809D0853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F17C1F-BCEB-4250-83C1-C351FF2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/>
            </a:lvl1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/>
            </a:lvl1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6400" y="1600200"/>
            <a:ext cx="8481568" cy="4572000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8F94E1-BFF0-43A8-8A57-FE08CED50F66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40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CF6F19-CE69-4843-8546-2D9BDC7A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EB9670-FC79-4E24-AD31-B1F6209B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98E95-A7F5-4B33-8A59-826D0C10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108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7F27C-2AD9-45E4-96A9-985F8E90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97164-3236-491C-95C5-98A2DC6F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71C4A8-1AB0-475B-B991-358C40D91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AE1D02-4325-4982-8808-19D00474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B4169-12E4-474F-9D18-E6BD2C76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3A1BE3-B6B8-44D0-A8AD-11D6166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558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205FF-B876-4498-B3A6-6984035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1F0AAF-1298-4875-8CC8-14B67B54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AFFF46-4BFA-4BAF-A1A4-264AA07F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E2704F-4652-4773-B255-1992038A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883F9D-E74F-4B63-A917-2D0A6BB1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4DF54F-3903-4AE6-8AAE-7EB9A023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56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2BBB0-F015-4A40-92DC-1F1FE770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79071A-E495-417D-8E3C-17EF6B57B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73643-2BC0-4FE8-A148-965BFB16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B303B5-A472-4B57-944D-0F9687B5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8FDAEC-93A1-47F9-A429-8A8BA33F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12355D-B373-4805-B9EE-8EE4CABFF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032A73-3246-450E-A16B-3BE8B2AB5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AF406C-C2B6-4D70-A04E-DA14AAB6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A05F9-DABC-4F9E-9723-6E06C6A3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F0C67-FD7A-4119-ACF1-6FABACD3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7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blu_t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58880" cy="2971800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8002316-1C4F-46F1-9991-A03CBBE4B28D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yan Gradient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grn_t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58880" cy="2971800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F0DD6D-A369-413F-8C5C-7EBCE5BFF409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urple Gradient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prp_t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58880" cy="2971800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69C33A-AAA5-4B7A-8B75-D5FCF0B4B5C9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 Gradient Background with Moti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_mtf_ppt_16x9_blu_t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58880" cy="2971800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DD580D-E804-4974-A4CC-B73D6E80232F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yan Gradient Background with Moti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_mtf_ppt_16x9_grn_t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58880" cy="2971800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41FD8E-732B-4FEB-BD7D-7E1036687A28}" type="datetime4">
              <a:rPr lang="en-US" smtClean="0"/>
              <a:t>October 6, 2023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355600"/>
            <a:ext cx="8461248" cy="9509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199"/>
            <a:ext cx="8481568" cy="466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" y="6373368"/>
            <a:ext cx="363728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933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3pPr>
            <a:lvl4pPr marL="0" indent="0" algn="l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8pPr>
            <a:lvl9pPr marL="0" algn="l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9pPr>
          </a:lstStyle>
          <a:p>
            <a:r>
              <a:rPr lang="en-US"/>
              <a:t>Pitney Bowes | PPT presentation template | Set Date with 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7312" y="6373368"/>
            <a:ext cx="1267968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0000"/>
              </a:lnSpc>
              <a:defRPr sz="933">
                <a:solidFill>
                  <a:schemeClr val="accent4"/>
                </a:solidFill>
              </a:defRPr>
            </a:lvl1pPr>
            <a:lvl2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2pPr>
            <a:lvl3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3pPr>
            <a:lvl4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4pPr>
            <a:lvl5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5pPr>
            <a:lvl6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6pPr>
            <a:lvl7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7pPr>
            <a:lvl8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8pPr>
            <a:lvl9pPr marL="0" algn="r">
              <a:lnSpc>
                <a:spcPct val="90000"/>
              </a:lnSpc>
              <a:defRPr sz="1067">
                <a:solidFill>
                  <a:schemeClr val="accent4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4277" y="6375401"/>
            <a:ext cx="2819403" cy="1372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933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826A79-CAF3-4A39-A58E-AE449D5D1D8C}" type="datetime4">
              <a:rPr lang="en-US" smtClean="0"/>
              <a:t>October 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6" r:id="rId17"/>
    <p:sldLayoutId id="2147483747" r:id="rId18"/>
    <p:sldLayoutId id="2147483749" r:id="rId19"/>
    <p:sldLayoutId id="2147483750" r:id="rId20"/>
    <p:sldLayoutId id="2147483751" r:id="rId21"/>
    <p:sldLayoutId id="2147483752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63" r:id="rId28"/>
    <p:sldLayoutId id="2147483765" r:id="rId29"/>
    <p:sldLayoutId id="2147483766" r:id="rId30"/>
    <p:sldLayoutId id="2147483721" r:id="rId31"/>
    <p:sldLayoutId id="2147483774" r:id="rId32"/>
    <p:sldLayoutId id="2147483790" r:id="rId33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6" indent="-152396" algn="l" defTabSz="121917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2396" algn="l" defTabSz="121917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09585" indent="-152396" algn="l" defTabSz="121917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761981" indent="-152396" algn="l" defTabSz="1219170" rtl="0" eaLnBrk="1" latinLnBrk="0" hangingPunct="1">
        <a:lnSpc>
          <a:spcPct val="90000"/>
        </a:lnSpc>
        <a:spcBef>
          <a:spcPts val="0"/>
        </a:spcBef>
        <a:buClrTx/>
        <a:buSzPct val="90000"/>
        <a:buFont typeface="Arial" pitchFamily="34" charset="0"/>
        <a:buChar char="−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21917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396" indent="-152396" algn="l" defTabSz="121917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152396" indent="-152396" algn="l" defTabSz="121917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520A0F-5E4F-4810-8DD3-95AD7613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4514CF-C52F-49C4-B323-A1E78A3A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974DC-4A29-4FAD-BDFB-263BBB1D7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4EDD-C8E8-458C-8B86-B3541A705FAD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E45C0D-9577-47A3-A1CB-E16327C4D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D3F76-7BF2-4B65-ADB8-C39C2FD36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FC58-D229-441B-B5F1-6D3342630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88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Evolutions </a:t>
            </a:r>
            <a:r>
              <a:rPr lang="en-US" dirty="0" err="1"/>
              <a:t>postales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Machines à </a:t>
            </a:r>
            <a:r>
              <a:rPr lang="en-US" dirty="0" err="1"/>
              <a:t>affranchir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Changement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tarifs</a:t>
            </a:r>
            <a:r>
              <a:rPr lang="en-US" dirty="0">
                <a:latin typeface="Arial" charset="0"/>
              </a:rPr>
              <a:t> du 1er Janvier 2024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70F92-B669-7C45-A500-8B01D4EFD3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" y="309424"/>
            <a:ext cx="2570019" cy="8848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40A0E0-EC2F-A246-6A98-6B024C811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0"/>
          <a:stretch/>
        </p:blipFill>
        <p:spPr>
          <a:xfrm>
            <a:off x="243949" y="1122717"/>
            <a:ext cx="1442347" cy="618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5600"/>
            <a:ext cx="8128000" cy="950976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Quels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produits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postaux</a:t>
            </a:r>
            <a:r>
              <a:rPr lang="en-US" dirty="0">
                <a:latin typeface="Arial" charset="0"/>
              </a:rPr>
              <a:t> à </a:t>
            </a:r>
            <a:r>
              <a:rPr lang="en-US" dirty="0" err="1">
                <a:latin typeface="Arial" charset="0"/>
              </a:rPr>
              <a:t>partir</a:t>
            </a:r>
            <a:r>
              <a:rPr lang="en-US" dirty="0">
                <a:latin typeface="Arial" charset="0"/>
              </a:rPr>
              <a:t> du 1er Janvier 2024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9" y="6611493"/>
            <a:ext cx="4632325" cy="137160"/>
          </a:xfrm>
        </p:spPr>
        <p:txBody>
          <a:bodyPr/>
          <a:lstStyle/>
          <a:p>
            <a:r>
              <a:rPr lang="en-US" dirty="0"/>
              <a:t>Evolutions </a:t>
            </a:r>
            <a:r>
              <a:rPr lang="en-US" dirty="0" err="1"/>
              <a:t>postales</a:t>
            </a:r>
            <a:r>
              <a:rPr lang="en-US" dirty="0"/>
              <a:t> MAA | </a:t>
            </a:r>
            <a:r>
              <a:rPr lang="en-US" dirty="0" err="1">
                <a:latin typeface="Arial" charset="0"/>
              </a:rPr>
              <a:t>Changement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tarifs</a:t>
            </a:r>
            <a:r>
              <a:rPr lang="en-US" dirty="0">
                <a:latin typeface="Arial" charset="0"/>
              </a:rPr>
              <a:t> du 1er Janvier 2024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6720" y="1219492"/>
            <a:ext cx="11358880" cy="113538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fr-FR" sz="1800" dirty="0">
                <a:latin typeface="Arial" charset="0"/>
              </a:rPr>
              <a:t>A partir du 1</a:t>
            </a:r>
            <a:r>
              <a:rPr lang="fr-FR" sz="1800" baseline="30000" dirty="0">
                <a:latin typeface="Arial" charset="0"/>
              </a:rPr>
              <a:t>er</a:t>
            </a:r>
            <a:r>
              <a:rPr lang="fr-FR" sz="1800" dirty="0">
                <a:latin typeface="Arial" charset="0"/>
              </a:rPr>
              <a:t> janvier 2024, </a:t>
            </a:r>
            <a:r>
              <a:rPr lang="fr-FR" sz="1800" b="1" dirty="0">
                <a:solidFill>
                  <a:schemeClr val="accent1"/>
                </a:solidFill>
                <a:latin typeface="Arial" charset="0"/>
              </a:rPr>
              <a:t>2 nouveaux produits </a:t>
            </a:r>
            <a:r>
              <a:rPr lang="fr-FR" sz="1800" dirty="0">
                <a:latin typeface="Arial" charset="0"/>
              </a:rPr>
              <a:t>et leurs mentions associées seront disponibles :</a:t>
            </a:r>
            <a:endParaRPr lang="en-US" sz="1800" dirty="0">
              <a:latin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4926F3-4D1E-3D53-79E5-232B0D356F8E}"/>
              </a:ext>
            </a:extLst>
          </p:cNvPr>
          <p:cNvSpPr txBox="1"/>
          <p:nvPr/>
        </p:nvSpPr>
        <p:spPr>
          <a:xfrm>
            <a:off x="331470" y="1929100"/>
            <a:ext cx="820293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fr-FR" b="1" dirty="0">
                <a:solidFill>
                  <a:schemeClr val="accent1"/>
                </a:solidFill>
              </a:rPr>
              <a:t>Nouveaux produits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LETTRE RECOMMANDE LIBERTE EN NOMBRE J2 R1 avec et sans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LETTRE RECOMMANDE LIBERTE EN NOMBRE J3 R1 avec et sans AR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5600"/>
            <a:ext cx="8128000" cy="95097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Les mentions </a:t>
            </a:r>
            <a:r>
              <a:rPr lang="en-US" dirty="0" err="1">
                <a:latin typeface="Arial" charset="0"/>
              </a:rPr>
              <a:t>postales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9" y="6611493"/>
            <a:ext cx="4632325" cy="137160"/>
          </a:xfrm>
        </p:spPr>
        <p:txBody>
          <a:bodyPr/>
          <a:lstStyle/>
          <a:p>
            <a:r>
              <a:rPr lang="en-US" dirty="0"/>
              <a:t>Evolutions </a:t>
            </a:r>
            <a:r>
              <a:rPr lang="en-US" dirty="0" err="1"/>
              <a:t>postales</a:t>
            </a:r>
            <a:r>
              <a:rPr lang="en-US" dirty="0"/>
              <a:t> MAA | </a:t>
            </a:r>
            <a:r>
              <a:rPr lang="en-US" dirty="0" err="1">
                <a:latin typeface="Arial" charset="0"/>
              </a:rPr>
              <a:t>Changement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tarifs</a:t>
            </a:r>
            <a:r>
              <a:rPr lang="en-US" dirty="0">
                <a:latin typeface="Arial" charset="0"/>
              </a:rPr>
              <a:t> du 1er Janvier 2024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97312" y="6242742"/>
            <a:ext cx="1267968" cy="137160"/>
          </a:xfrm>
        </p:spPr>
        <p:txBody>
          <a:bodyPr/>
          <a:lstStyle/>
          <a:p>
            <a:fld id="{D626626A-31BC-42D5-8B98-F47D2A66E9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6720" y="1219492"/>
            <a:ext cx="11358880" cy="1135380"/>
          </a:xfrm>
        </p:spPr>
        <p:txBody>
          <a:bodyPr/>
          <a:lstStyle/>
          <a:p>
            <a:r>
              <a:rPr lang="fr-FR" sz="1800" dirty="0"/>
              <a:t>L’ajout et la suppression de produits postaux entraînent une modification des mentions postales à disposition pour nos machines à affranchir de type </a:t>
            </a:r>
            <a:r>
              <a:rPr lang="fr-FR" sz="1800" dirty="0" err="1"/>
              <a:t>tpMac</a:t>
            </a:r>
            <a:r>
              <a:rPr lang="fr-FR" sz="1800" dirty="0"/>
              <a:t> et </a:t>
            </a:r>
            <a:r>
              <a:rPr lang="fr-FR" sz="1800" dirty="0" err="1"/>
              <a:t>MAi</a:t>
            </a:r>
            <a:r>
              <a:rPr lang="fr-FR" sz="1800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4926F3-4D1E-3D53-79E5-232B0D356F8E}"/>
              </a:ext>
            </a:extLst>
          </p:cNvPr>
          <p:cNvSpPr txBox="1"/>
          <p:nvPr/>
        </p:nvSpPr>
        <p:spPr>
          <a:xfrm>
            <a:off x="331470" y="1696871"/>
            <a:ext cx="11433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fr-FR" dirty="0">
                <a:solidFill>
                  <a:schemeClr val="accent1"/>
                </a:solidFill>
              </a:rPr>
              <a:t>Les mentions </a:t>
            </a:r>
            <a:r>
              <a:rPr lang="fr-FR" b="1" dirty="0">
                <a:solidFill>
                  <a:schemeClr val="accent1"/>
                </a:solidFill>
              </a:rPr>
              <a:t>ajoutées</a:t>
            </a:r>
            <a:r>
              <a:rPr lang="fr-FR" dirty="0">
                <a:solidFill>
                  <a:schemeClr val="accent1"/>
                </a:solidFill>
              </a:rPr>
              <a:t> pour les machines type </a:t>
            </a:r>
            <a:r>
              <a:rPr lang="fr-FR" dirty="0" err="1">
                <a:solidFill>
                  <a:schemeClr val="accent1"/>
                </a:solidFill>
              </a:rPr>
              <a:t>tpMac</a:t>
            </a:r>
            <a:r>
              <a:rPr lang="fr-FR" dirty="0">
                <a:solidFill>
                  <a:schemeClr val="accent1"/>
                </a:solidFill>
              </a:rPr>
              <a:t> : Aucune</a:t>
            </a:r>
            <a:endParaRPr lang="fr-FR" sz="1600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E81FADD-0F3C-495C-B385-D03E14A28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09" y="3218764"/>
            <a:ext cx="2962275" cy="15329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39D8A9F-3CE1-2E26-0729-E5AD99AAE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997" y="3105117"/>
            <a:ext cx="2866618" cy="15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70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5600"/>
            <a:ext cx="8128000" cy="95097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Les mentions </a:t>
            </a:r>
            <a:r>
              <a:rPr lang="en-US" dirty="0" err="1">
                <a:latin typeface="Arial" charset="0"/>
              </a:rPr>
              <a:t>postales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9" y="6611493"/>
            <a:ext cx="4632325" cy="137160"/>
          </a:xfrm>
        </p:spPr>
        <p:txBody>
          <a:bodyPr/>
          <a:lstStyle/>
          <a:p>
            <a:r>
              <a:rPr lang="en-US" dirty="0"/>
              <a:t>Evolutions </a:t>
            </a:r>
            <a:r>
              <a:rPr lang="en-US" dirty="0" err="1"/>
              <a:t>postales</a:t>
            </a:r>
            <a:r>
              <a:rPr lang="en-US" dirty="0"/>
              <a:t> MAA | </a:t>
            </a:r>
            <a:r>
              <a:rPr lang="en-US" dirty="0" err="1">
                <a:latin typeface="Arial" charset="0"/>
              </a:rPr>
              <a:t>Changement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tarifs</a:t>
            </a:r>
            <a:r>
              <a:rPr lang="en-US" dirty="0">
                <a:latin typeface="Arial" charset="0"/>
              </a:rPr>
              <a:t> du 1er Janvier 2024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97312" y="6242742"/>
            <a:ext cx="1267968" cy="137160"/>
          </a:xfrm>
        </p:spPr>
        <p:txBody>
          <a:bodyPr/>
          <a:lstStyle/>
          <a:p>
            <a:fld id="{D626626A-31BC-42D5-8B98-F47D2A66E9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6720" y="823701"/>
            <a:ext cx="11358880" cy="1135380"/>
          </a:xfrm>
        </p:spPr>
        <p:txBody>
          <a:bodyPr/>
          <a:lstStyle/>
          <a:p>
            <a:r>
              <a:rPr lang="fr-FR" sz="1800" dirty="0"/>
              <a:t>L’ajout et la suppression de produits postaux entraînent une modification des mentions postales à disposition pour nos machines à affranchir de type </a:t>
            </a:r>
            <a:r>
              <a:rPr lang="fr-FR" sz="1800" dirty="0" err="1"/>
              <a:t>tpMac</a:t>
            </a:r>
            <a:r>
              <a:rPr lang="fr-FR" sz="1800" dirty="0"/>
              <a:t> et </a:t>
            </a:r>
            <a:r>
              <a:rPr lang="fr-FR" sz="1800" dirty="0" err="1"/>
              <a:t>MAi</a:t>
            </a:r>
            <a:r>
              <a:rPr lang="fr-FR" sz="1800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4926F3-4D1E-3D53-79E5-232B0D356F8E}"/>
              </a:ext>
            </a:extLst>
          </p:cNvPr>
          <p:cNvSpPr txBox="1"/>
          <p:nvPr/>
        </p:nvSpPr>
        <p:spPr>
          <a:xfrm>
            <a:off x="331470" y="1134608"/>
            <a:ext cx="11433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fr-FR" dirty="0">
                <a:solidFill>
                  <a:schemeClr val="accent1"/>
                </a:solidFill>
              </a:rPr>
              <a:t>Les mentions </a:t>
            </a:r>
            <a:r>
              <a:rPr lang="fr-FR" b="1" dirty="0">
                <a:solidFill>
                  <a:schemeClr val="accent1"/>
                </a:solidFill>
              </a:rPr>
              <a:t>ajoutées</a:t>
            </a:r>
            <a:r>
              <a:rPr lang="fr-FR" dirty="0">
                <a:solidFill>
                  <a:schemeClr val="accent1"/>
                </a:solidFill>
              </a:rPr>
              <a:t> pour les machines type </a:t>
            </a:r>
            <a:r>
              <a:rPr lang="fr-FR" dirty="0" err="1">
                <a:solidFill>
                  <a:schemeClr val="accent1"/>
                </a:solidFill>
              </a:rPr>
              <a:t>MAi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endParaRPr lang="fr-FR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7F306-7197-9F88-85E8-08763658836E}"/>
              </a:ext>
            </a:extLst>
          </p:cNvPr>
          <p:cNvSpPr/>
          <p:nvPr/>
        </p:nvSpPr>
        <p:spPr>
          <a:xfrm>
            <a:off x="404828" y="1934934"/>
            <a:ext cx="5471886" cy="190382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A4877-B0DD-1E80-FF0B-3A63A88C4702}"/>
              </a:ext>
            </a:extLst>
          </p:cNvPr>
          <p:cNvSpPr/>
          <p:nvPr/>
        </p:nvSpPr>
        <p:spPr>
          <a:xfrm>
            <a:off x="6323063" y="1943108"/>
            <a:ext cx="5471886" cy="190382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43C3A3-BDD7-F2B7-76FC-27FC4C65D267}"/>
              </a:ext>
            </a:extLst>
          </p:cNvPr>
          <p:cNvSpPr txBox="1"/>
          <p:nvPr/>
        </p:nvSpPr>
        <p:spPr>
          <a:xfrm>
            <a:off x="6230533" y="1999978"/>
            <a:ext cx="547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DM Infinity et MEGA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24BE6B-A85B-6E13-4685-C3110D464BF7}"/>
              </a:ext>
            </a:extLst>
          </p:cNvPr>
          <p:cNvSpPr txBox="1"/>
          <p:nvPr/>
        </p:nvSpPr>
        <p:spPr>
          <a:xfrm>
            <a:off x="414175" y="2014425"/>
            <a:ext cx="547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DM300 / 400 / 425 / 475 / Send Pro C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224F06-0465-0C64-A81F-2AB0190E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14" y="2522293"/>
            <a:ext cx="942975" cy="914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F9AB14-E2FC-3EF5-83E9-4F380F60B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91" y="2522293"/>
            <a:ext cx="942975" cy="9429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64C7AE-4D34-673C-D566-F3391B68A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006" y="2466975"/>
            <a:ext cx="685800" cy="9620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18B900B-8E6F-A5FC-88AC-519EB6DA3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044" y="2495993"/>
            <a:ext cx="657225" cy="952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E918C15-C683-7C0F-0105-16C0F1CBD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74" y="4723538"/>
            <a:ext cx="1590675" cy="80435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0CC44F1-234D-0631-50B0-9CCEF52A3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369" y="4238186"/>
            <a:ext cx="2024063" cy="7278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5CD9FDD-AB29-4D3E-89FD-A5BCD4938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528" y="4723538"/>
            <a:ext cx="1776634" cy="11353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7A066A2-3F97-058E-6E7C-38A193E72D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8631" y="4354893"/>
            <a:ext cx="1480213" cy="16192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FF10CA-8C01-DBE5-66ED-51B3F9F92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880" y="4698613"/>
            <a:ext cx="2910042" cy="12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90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5600"/>
            <a:ext cx="8128000" cy="95097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Les mentions </a:t>
            </a:r>
            <a:r>
              <a:rPr lang="en-US" dirty="0" err="1">
                <a:latin typeface="Arial" charset="0"/>
              </a:rPr>
              <a:t>postales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9" y="6611493"/>
            <a:ext cx="4632325" cy="137160"/>
          </a:xfrm>
        </p:spPr>
        <p:txBody>
          <a:bodyPr/>
          <a:lstStyle/>
          <a:p>
            <a:r>
              <a:rPr lang="en-US" dirty="0"/>
              <a:t>Evolutions </a:t>
            </a:r>
            <a:r>
              <a:rPr lang="en-US" dirty="0" err="1"/>
              <a:t>postales</a:t>
            </a:r>
            <a:r>
              <a:rPr lang="en-US" dirty="0"/>
              <a:t> MAA | </a:t>
            </a:r>
            <a:r>
              <a:rPr lang="en-US" dirty="0" err="1">
                <a:latin typeface="Arial" charset="0"/>
              </a:rPr>
              <a:t>Changement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tarifs</a:t>
            </a:r>
            <a:r>
              <a:rPr lang="en-US" dirty="0">
                <a:latin typeface="Arial" charset="0"/>
              </a:rPr>
              <a:t> du 1er Janvier 2024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97312" y="6242742"/>
            <a:ext cx="1267968" cy="137160"/>
          </a:xfrm>
        </p:spPr>
        <p:txBody>
          <a:bodyPr/>
          <a:lstStyle/>
          <a:p>
            <a:fld id="{D626626A-31BC-42D5-8B98-F47D2A66E9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6720" y="1219492"/>
            <a:ext cx="11358880" cy="1135380"/>
          </a:xfrm>
        </p:spPr>
        <p:txBody>
          <a:bodyPr/>
          <a:lstStyle/>
          <a:p>
            <a:r>
              <a:rPr lang="fr-FR" sz="1800" dirty="0"/>
              <a:t>L’ajout et la suppression de produits postaux entraînent une modification des mentions postales à disposition pour nos machines à affranchir de type </a:t>
            </a:r>
            <a:r>
              <a:rPr lang="fr-FR" sz="1800" dirty="0" err="1"/>
              <a:t>tpMac</a:t>
            </a:r>
            <a:r>
              <a:rPr lang="fr-FR" sz="1800" dirty="0"/>
              <a:t> et Mi.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4926F3-4D1E-3D53-79E5-232B0D356F8E}"/>
              </a:ext>
            </a:extLst>
          </p:cNvPr>
          <p:cNvSpPr txBox="1"/>
          <p:nvPr/>
        </p:nvSpPr>
        <p:spPr>
          <a:xfrm>
            <a:off x="331470" y="1711386"/>
            <a:ext cx="11433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fr-FR" dirty="0">
                <a:solidFill>
                  <a:schemeClr val="accent1"/>
                </a:solidFill>
              </a:rPr>
              <a:t>Les mentions </a:t>
            </a:r>
            <a:r>
              <a:rPr lang="fr-FR" b="1" dirty="0">
                <a:solidFill>
                  <a:schemeClr val="accent1"/>
                </a:solidFill>
              </a:rPr>
              <a:t>ajoutées</a:t>
            </a:r>
            <a:r>
              <a:rPr lang="fr-FR" dirty="0">
                <a:solidFill>
                  <a:schemeClr val="accent1"/>
                </a:solidFill>
              </a:rPr>
              <a:t> pour les machines type </a:t>
            </a:r>
            <a:r>
              <a:rPr lang="fr-FR" dirty="0" err="1">
                <a:solidFill>
                  <a:schemeClr val="accent1"/>
                </a:solidFill>
              </a:rPr>
              <a:t>MAi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endParaRPr lang="fr-FR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7F306-7197-9F88-85E8-08763658836E}"/>
              </a:ext>
            </a:extLst>
          </p:cNvPr>
          <p:cNvSpPr/>
          <p:nvPr/>
        </p:nvSpPr>
        <p:spPr>
          <a:xfrm>
            <a:off x="1074057" y="2596597"/>
            <a:ext cx="5471886" cy="326767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24BE6B-A85B-6E13-4685-C3110D464BF7}"/>
              </a:ext>
            </a:extLst>
          </p:cNvPr>
          <p:cNvSpPr txBox="1"/>
          <p:nvPr/>
        </p:nvSpPr>
        <p:spPr>
          <a:xfrm>
            <a:off x="991325" y="2738350"/>
            <a:ext cx="547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Send Pro 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842C0A-3132-47E2-8AD9-7BAF2620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80" y="3429000"/>
            <a:ext cx="2695575" cy="13144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BDBDA5-C1E2-9A09-CF72-C5AFA92D7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915" y="3201560"/>
            <a:ext cx="402980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25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heme/theme1.xml><?xml version="1.0" encoding="utf-8"?>
<a:theme xmlns:a="http://schemas.openxmlformats.org/drawingml/2006/main" name="PB PPT template_16x9_021815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F2CA3E11-970D-4342-A220-A7C9C7EC6308}" vid="{A9764240-3859-BA47-9F8F-8423DB75D318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9D6AF0A1A8B41A9E6BAFE78DC50AB" ma:contentTypeVersion="17" ma:contentTypeDescription="Create a new document." ma:contentTypeScope="" ma:versionID="b7fb9d8a91ad1251e1ad2310ea6d79fb">
  <xsd:schema xmlns:xsd="http://www.w3.org/2001/XMLSchema" xmlns:xs="http://www.w3.org/2001/XMLSchema" xmlns:p="http://schemas.microsoft.com/office/2006/metadata/properties" xmlns:ns2="294923ba-37f1-4c45-a2f9-b78d4cc8002e" xmlns:ns3="7ec08fc4-8469-4a04-ac46-a3bddf1ee308" xmlns:ns4="aebbdfd5-e10b-4a24-8a20-d65db4a20518" targetNamespace="http://schemas.microsoft.com/office/2006/metadata/properties" ma:root="true" ma:fieldsID="bf908425d1985b1f68cde3ece66f825f" ns2:_="" ns3:_="" ns4:_="">
    <xsd:import namespace="294923ba-37f1-4c45-a2f9-b78d4cc8002e"/>
    <xsd:import namespace="7ec08fc4-8469-4a04-ac46-a3bddf1ee308"/>
    <xsd:import namespace="aebbdfd5-e10b-4a24-8a20-d65db4a205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923ba-37f1-4c45-a2f9-b78d4cc80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24641a-9df5-4a25-9c71-cbce2fbe41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8fc4-8469-4a04-ac46-a3bddf1ee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bdfd5-e10b-4a24-8a20-d65db4a2051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9c868be-beb6-4b2c-bcb9-60fc82324fdc}" ma:internalName="TaxCatchAll" ma:showField="CatchAllData" ma:web="7ec08fc4-8469-4a04-ac46-a3bddf1ee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bbdfd5-e10b-4a24-8a20-d65db4a20518" xsi:nil="true"/>
    <lcf76f155ced4ddcb4097134ff3c332f xmlns="294923ba-37f1-4c45-a2f9-b78d4cc800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838DF0-2F08-478C-BAC4-2527E08FF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923ba-37f1-4c45-a2f9-b78d4cc8002e"/>
    <ds:schemaRef ds:uri="7ec08fc4-8469-4a04-ac46-a3bddf1ee308"/>
    <ds:schemaRef ds:uri="aebbdfd5-e10b-4a24-8a20-d65db4a20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F700BD-A249-41E6-8640-C7E4E662CC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938C9C-F387-46DF-9D4D-3F111AFF70FC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76eeb3b-4284-4449-a796-92c722812cfc"/>
    <ds:schemaRef ds:uri="2d2f3e3d-df83-4c62-a436-9f6490d24c4e"/>
    <ds:schemaRef ds:uri="http://www.w3.org/XML/1998/namespace"/>
    <ds:schemaRef ds:uri="aebbdfd5-e10b-4a24-8a20-d65db4a20518"/>
    <ds:schemaRef ds:uri="294923ba-37f1-4c45-a2f9-b78d4cc8002e"/>
  </ds:schemaRefs>
</ds:datastoreItem>
</file>

<file path=docMetadata/LabelInfo.xml><?xml version="1.0" encoding="utf-8"?>
<clbl:labelList xmlns:clbl="http://schemas.microsoft.com/office/2020/mipLabelMetadata">
  <clbl:label id="{8a4925a9-fd8e-4866-b31c-f719fb05dce6}" enabled="0" method="" siteId="{8a4925a9-fd8e-4866-b31c-f719fb05dc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246</Words>
  <Application>Microsoft Office PowerPoint</Application>
  <PresentationFormat>Grand écran</PresentationFormat>
  <Paragraphs>31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PB PPT template_16x9_021815</vt:lpstr>
      <vt:lpstr>Conception personnalisée</vt:lpstr>
      <vt:lpstr>Evolutions postales  Machines à affranchir</vt:lpstr>
      <vt:lpstr>Quels produits postaux à partir du 1er Janvier 2024 ?</vt:lpstr>
      <vt:lpstr>Les mentions postales</vt:lpstr>
      <vt:lpstr>Les mentions postales</vt:lpstr>
      <vt:lpstr>Les mentions postales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Duclos</dc:creator>
  <cp:lastModifiedBy>Christophe Cartier</cp:lastModifiedBy>
  <cp:revision>371</cp:revision>
  <dcterms:created xsi:type="dcterms:W3CDTF">2019-11-27T07:17:10Z</dcterms:created>
  <dcterms:modified xsi:type="dcterms:W3CDTF">2023-10-06T12:55:01Z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0x010100A8E9D6AF0A1A8B41A9E6BAFE78DC50AB</vt:lpwstr>
  </property>
  <property fmtid="{D5CDD505-2E9C-101B-9397-08002B2CF9AE}" pid="3" name="MediaServiceImageTags">
    <vt:lpwstr/>
  </property>
</Properties>
</file>